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8" r:id="rId3"/>
    <p:sldId id="259" r:id="rId4"/>
  </p:sldIdLst>
  <p:sldSz cx="6858000" cy="9906000" type="A4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79C9"/>
    <a:srgbClr val="FFC000"/>
    <a:srgbClr val="ED7D31"/>
    <a:srgbClr val="EA6F78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79" autoAdjust="0"/>
    <p:restoredTop sz="96353" autoAdjust="0"/>
  </p:normalViewPr>
  <p:slideViewPr>
    <p:cSldViewPr snapToGrid="0">
      <p:cViewPr>
        <p:scale>
          <a:sx n="110" d="100"/>
          <a:sy n="110" d="100"/>
        </p:scale>
        <p:origin x="2340" y="-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272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393A23D7-E748-4FE2-BB0E-0F984DF70168}" type="datetimeFigureOut">
              <a:rPr kumimoji="1" lang="ja-JP" altLang="en-US" smtClean="0"/>
              <a:t>2024/2/28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6" y="4749692"/>
            <a:ext cx="5389880" cy="3886111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272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F8530DC3-9C27-45F7-B461-7023D5DE8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7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559DDFC8-1767-469B-AB53-F0DCD21D8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413503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2F8D4B9C-1CF2-439D-A944-274C4A1663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86939" y="1522831"/>
            <a:ext cx="4861383" cy="27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3F6227FB-1AD9-4533-96FB-07BE49E22A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9650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FFA29B67-DEFA-4DB4-BEC1-12E22ADC19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9621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図プレースホルダー 9">
            <a:extLst>
              <a:ext uri="{FF2B5EF4-FFF2-40B4-BE49-F238E27FC236}">
                <a16:creationId xmlns:a16="http://schemas.microsoft.com/office/drawing/2014/main" id="{ABDB4223-D7A0-4E89-B311-83915ECC8F3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415863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27EB2FE4-BF0A-4F5C-8F51-8AA8A32E066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61215" y="7436384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9" name="図プレースホルダー 9">
            <a:extLst>
              <a:ext uri="{FF2B5EF4-FFF2-40B4-BE49-F238E27FC236}">
                <a16:creationId xmlns:a16="http://schemas.microsoft.com/office/drawing/2014/main" id="{3A23EF0B-0740-4F7C-A265-AF13CE7B0A6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436384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87" name="テキスト プレースホルダー 2">
            <a:extLst>
              <a:ext uri="{FF2B5EF4-FFF2-40B4-BE49-F238E27FC236}">
                <a16:creationId xmlns:a16="http://schemas.microsoft.com/office/drawing/2014/main" id="{5FF78699-4F68-46C6-8C64-77953B9AC0E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230228" y="1845398"/>
            <a:ext cx="1411744" cy="2700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42DA8E-8E19-47D5-AFB6-48A38DE5ECA8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>
          <a:xfrm>
            <a:off x="5304423" y="9749062"/>
            <a:ext cx="1543050" cy="138803"/>
          </a:xfrm>
        </p:spPr>
        <p:txBody>
          <a:bodyPr/>
          <a:lstStyle/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3334C9F2-710B-4943-BDA5-B201A25D38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09706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36C3B8A2-5FAA-4B89-9A1C-1BC8D406C7B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259677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7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E33C961-E412-472E-B97D-DE302482A3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5961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CAE4F900-941A-4F30-A944-2D86301358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3034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7B6A8ED8-2AC0-49FF-BD00-E2FAD3C63A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961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テキスト プレースホルダー 2">
            <a:extLst>
              <a:ext uri="{FF2B5EF4-FFF2-40B4-BE49-F238E27FC236}">
                <a16:creationId xmlns:a16="http://schemas.microsoft.com/office/drawing/2014/main" id="{51C54DAA-66D2-4F71-B478-305EAAF21D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53034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2" name="テキスト プレースホルダー 2">
            <a:extLst>
              <a:ext uri="{FF2B5EF4-FFF2-40B4-BE49-F238E27FC236}">
                <a16:creationId xmlns:a16="http://schemas.microsoft.com/office/drawing/2014/main" id="{643BD481-419E-42ED-87B5-E3611118AA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05961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3" name="テキスト プレースホルダー 2">
            <a:extLst>
              <a:ext uri="{FF2B5EF4-FFF2-40B4-BE49-F238E27FC236}">
                <a16:creationId xmlns:a16="http://schemas.microsoft.com/office/drawing/2014/main" id="{5622A322-A7A4-4EF7-A76C-A35780E9980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253034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42" name="図プレースホルダー 9">
            <a:extLst>
              <a:ext uri="{FF2B5EF4-FFF2-40B4-BE49-F238E27FC236}">
                <a16:creationId xmlns:a16="http://schemas.microsoft.com/office/drawing/2014/main" id="{4BFE1DA6-8A91-464E-9AA1-DD8F994239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397721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3" name="図プレースホルダー 9">
            <a:extLst>
              <a:ext uri="{FF2B5EF4-FFF2-40B4-BE49-F238E27FC236}">
                <a16:creationId xmlns:a16="http://schemas.microsoft.com/office/drawing/2014/main" id="{6BEB519F-D912-4996-9203-43FD19E8574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400081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4" name="図プレースホルダー 9">
            <a:extLst>
              <a:ext uri="{FF2B5EF4-FFF2-40B4-BE49-F238E27FC236}">
                <a16:creationId xmlns:a16="http://schemas.microsoft.com/office/drawing/2014/main" id="{B8989FDD-8827-4066-9D2F-CD40865A246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418242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5" name="図プレースホルダー 9">
            <a:extLst>
              <a:ext uri="{FF2B5EF4-FFF2-40B4-BE49-F238E27FC236}">
                <a16:creationId xmlns:a16="http://schemas.microsoft.com/office/drawing/2014/main" id="{2F6FF1DD-FC89-424A-B496-917AD48278B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420602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8" name="図プレースホルダー 9">
            <a:extLst>
              <a:ext uri="{FF2B5EF4-FFF2-40B4-BE49-F238E27FC236}">
                <a16:creationId xmlns:a16="http://schemas.microsoft.com/office/drawing/2014/main" id="{221306D5-9B10-49A5-8044-6F6C5EFF191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391055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9" name="図プレースホルダー 9">
            <a:extLst>
              <a:ext uri="{FF2B5EF4-FFF2-40B4-BE49-F238E27FC236}">
                <a16:creationId xmlns:a16="http://schemas.microsoft.com/office/drawing/2014/main" id="{FAD7F157-59A9-490E-8325-B509155E5AE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393415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1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435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702EA7C-98B2-4B76-B792-09CC3AD4AC1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60443040"/>
              </p:ext>
            </p:extLst>
          </p:nvPr>
        </p:nvGraphicFramePr>
        <p:xfrm>
          <a:off x="176961" y="2144467"/>
          <a:ext cx="6491779" cy="1493805"/>
        </p:xfrm>
        <a:graphic>
          <a:graphicData uri="http://schemas.openxmlformats.org/drawingml/2006/table">
            <a:tbl>
              <a:tblPr/>
              <a:tblGrid>
                <a:gridCol w="2653325">
                  <a:extLst>
                    <a:ext uri="{9D8B030D-6E8A-4147-A177-3AD203B41FA5}">
                      <a16:colId xmlns:a16="http://schemas.microsoft.com/office/drawing/2014/main" val="3863416504"/>
                    </a:ext>
                  </a:extLst>
                </a:gridCol>
                <a:gridCol w="1942011">
                  <a:extLst>
                    <a:ext uri="{9D8B030D-6E8A-4147-A177-3AD203B41FA5}">
                      <a16:colId xmlns:a16="http://schemas.microsoft.com/office/drawing/2014/main" val="52521505"/>
                    </a:ext>
                  </a:extLst>
                </a:gridCol>
                <a:gridCol w="1896443">
                  <a:extLst>
                    <a:ext uri="{9D8B030D-6E8A-4147-A177-3AD203B41FA5}">
                      <a16:colId xmlns:a16="http://schemas.microsoft.com/office/drawing/2014/main" val="1553230457"/>
                    </a:ext>
                  </a:extLst>
                </a:gridCol>
              </a:tblGrid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前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従前の給湯器または設置予定場所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6.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貯湯ユニット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11.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撤去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電気温水器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 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320794"/>
                  </a:ext>
                </a:extLst>
              </a:tr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2.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補助対象製品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7.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銘板ラベル写真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貯湯ユニット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12.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銘板ラベル写真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電気温水器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115179"/>
                  </a:ext>
                </a:extLst>
              </a:tr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3.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銘板ラベル写真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補助対象製品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8.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撤去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中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電気蓄熱暖房機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273316"/>
                  </a:ext>
                </a:extLst>
              </a:tr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4.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台所リモコン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9.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撤去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後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電気蓄熱暖房機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50959"/>
                  </a:ext>
                </a:extLst>
              </a:tr>
              <a:tr h="29876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5. 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工事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中・後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無線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LAN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アダプター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10.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撤去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【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前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】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写真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(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電気温水器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)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49128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5352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給湯省エネ</a:t>
            </a:r>
            <a:r>
              <a:rPr lang="en-US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2024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事業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｜写真台紙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29EC1FD-2344-437E-8BFA-77D1107E970E}"/>
              </a:ext>
            </a:extLst>
          </p:cNvPr>
          <p:cNvSpPr/>
          <p:nvPr userDrawn="1"/>
        </p:nvSpPr>
        <p:spPr>
          <a:xfrm>
            <a:off x="180453" y="655031"/>
            <a:ext cx="6497062" cy="2983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79233" y="1824427"/>
            <a:ext cx="6497042" cy="324001"/>
            <a:chOff x="180443" y="1086989"/>
            <a:chExt cx="6497042" cy="32400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39EEF4C-6CAC-4487-9DA6-AA4B3F4FF52E}"/>
                </a:ext>
              </a:extLst>
            </p:cNvPr>
            <p:cNvSpPr/>
            <p:nvPr userDrawn="1"/>
          </p:nvSpPr>
          <p:spPr>
            <a:xfrm>
              <a:off x="180443" y="1086990"/>
              <a:ext cx="5029230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写　真　区　分</a:t>
              </a:r>
              <a:r>
                <a:rPr lang="ja-JP" altLang="en-US" sz="900" b="1" dirty="0">
                  <a:solidFill>
                    <a:schemeClr val="bg1"/>
                  </a:solidFill>
                </a:rPr>
                <a:t>（下記の番号を１つ入力してください）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94D9F844-0E7A-4DF6-A2A0-ECABFE451A02}"/>
                </a:ext>
              </a:extLst>
            </p:cNvPr>
            <p:cNvSpPr/>
            <p:nvPr userDrawn="1"/>
          </p:nvSpPr>
          <p:spPr>
            <a:xfrm>
              <a:off x="5209673" y="1086989"/>
              <a:ext cx="1467812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AC51D-82A5-447C-A5E2-5A70C5956A93}"/>
              </a:ext>
            </a:extLst>
          </p:cNvPr>
          <p:cNvSpPr txBox="1"/>
          <p:nvPr userDrawn="1"/>
        </p:nvSpPr>
        <p:spPr>
          <a:xfrm>
            <a:off x="181132" y="668232"/>
            <a:ext cx="6491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</a:rPr>
              <a:t>・交付申請では、工程別に写真を提出（アップロード）する必要があります。（</a:t>
            </a:r>
            <a:r>
              <a:rPr kumimoji="1" lang="en-US" altLang="ja-JP" sz="800" dirty="0">
                <a:solidFill>
                  <a:srgbClr val="FF0000"/>
                </a:solidFill>
              </a:rPr>
              <a:t>1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ファイルあたり</a:t>
            </a:r>
            <a:r>
              <a:rPr kumimoji="1" lang="en-US" altLang="ja-JP" sz="800" dirty="0">
                <a:solidFill>
                  <a:srgbClr val="FF0000"/>
                </a:solidFill>
              </a:rPr>
              <a:t>5MB</a:t>
            </a:r>
            <a:r>
              <a:rPr kumimoji="1" lang="ja-JP" altLang="en-US" sz="800" dirty="0">
                <a:solidFill>
                  <a:srgbClr val="FF0000"/>
                </a:solidFill>
              </a:rPr>
              <a:t>以下）</a:t>
            </a: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工程別にファイルを分けて作成し、</a:t>
            </a:r>
            <a:r>
              <a:rPr kumimoji="1" lang="en-US" altLang="ja-JP" sz="800" dirty="0">
                <a:solidFill>
                  <a:srgbClr val="FF0000"/>
                </a:solidFill>
              </a:rPr>
              <a:t>PDF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ファイルに保存した上でアップロードしてください。</a:t>
            </a: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</a:t>
            </a:r>
            <a:r>
              <a:rPr kumimoji="1" lang="en-US" altLang="ja-JP" sz="800" dirty="0">
                <a:solidFill>
                  <a:srgbClr val="FF0000"/>
                </a:solidFill>
              </a:rPr>
              <a:t>※</a:t>
            </a:r>
            <a:r>
              <a:rPr kumimoji="1" lang="ja-JP" altLang="en-US" sz="800" dirty="0">
                <a:solidFill>
                  <a:srgbClr val="FF0000"/>
                </a:solidFill>
              </a:rPr>
              <a:t>必ず建物名称と部屋番号を記入ください。</a:t>
            </a: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・工事前写真を撮り忘れた場合「提出免除依頼書」を作成の上、アップロードしてください。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ただし提出が必須な写真を撮り忘れた場合は、申請ができませんのでご留意ください。</a:t>
            </a: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5479C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写　真　台　紙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5479C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0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>
            <a:off x="95276" y="3686157"/>
            <a:ext cx="3514699" cy="3027659"/>
            <a:chOff x="95276" y="3686157"/>
            <a:chExt cx="3514699" cy="302765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95276" y="6009031"/>
              <a:ext cx="3514699" cy="530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選択した区分の写真を貼付</a:t>
              </a:r>
              <a:endParaRPr kumimoji="1" lang="en-US" altLang="ja-JP" sz="1800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050" b="1" dirty="0">
                  <a:solidFill>
                    <a:schemeClr val="bg1">
                      <a:lumMod val="75000"/>
                    </a:schemeClr>
                  </a:solidFill>
                </a:rPr>
                <a:t>（選択した区分の写真以外は貼付しないでください）</a:t>
              </a:r>
              <a:endParaRPr kumimoji="1" lang="en-US" altLang="ja-JP" sz="105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8" name="グループ化 7"/>
          <p:cNvGrpSpPr/>
          <p:nvPr userDrawn="1"/>
        </p:nvGrpSpPr>
        <p:grpSpPr>
          <a:xfrm>
            <a:off x="179947" y="1500427"/>
            <a:ext cx="6498074" cy="324000"/>
            <a:chOff x="177543" y="707097"/>
            <a:chExt cx="6498074" cy="324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7543" y="707097"/>
              <a:ext cx="1575896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建　物　名　称　</a:t>
              </a:r>
              <a:endParaRPr lang="en-US" altLang="ja-JP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53439" y="707097"/>
              <a:ext cx="4922178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CDED788-E144-D130-C0F5-4E190BBAEDC8}"/>
              </a:ext>
            </a:extLst>
          </p:cNvPr>
          <p:cNvSpPr txBox="1"/>
          <p:nvPr userDrawn="1"/>
        </p:nvSpPr>
        <p:spPr>
          <a:xfrm>
            <a:off x="3316549" y="6009031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67F3408-9B8B-0AC4-4419-C98C825F92E5}"/>
              </a:ext>
            </a:extLst>
          </p:cNvPr>
          <p:cNvSpPr txBox="1"/>
          <p:nvPr userDrawn="1"/>
        </p:nvSpPr>
        <p:spPr>
          <a:xfrm>
            <a:off x="3316549" y="9084575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CD279CE-8A4D-B0B4-C664-B237E9E511B3}"/>
              </a:ext>
            </a:extLst>
          </p:cNvPr>
          <p:cNvSpPr txBox="1"/>
          <p:nvPr userDrawn="1"/>
        </p:nvSpPr>
        <p:spPr>
          <a:xfrm>
            <a:off x="21030" y="9093098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449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給湯省エネ</a:t>
            </a:r>
            <a:r>
              <a:rPr lang="en-US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2024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事業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｜写真台紙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5479C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写　真　台　紙</a:t>
              </a: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5479C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0" dirty="0">
                  <a:solidFill>
                    <a:schemeClr val="bg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03" name="グループ化 102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0" name="グループ化 109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7" name="グループ化 116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24" name="グループ化 123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1" name="グループ化 130"/>
          <p:cNvGrpSpPr/>
          <p:nvPr userDrawn="1"/>
        </p:nvGrpSpPr>
        <p:grpSpPr>
          <a:xfrm>
            <a:off x="180444" y="653249"/>
            <a:ext cx="3248549" cy="3027659"/>
            <a:chOff x="180444" y="3686157"/>
            <a:chExt cx="3248549" cy="3027659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8" name="グループ化 137"/>
          <p:cNvGrpSpPr/>
          <p:nvPr userDrawn="1"/>
        </p:nvGrpSpPr>
        <p:grpSpPr>
          <a:xfrm>
            <a:off x="3427079" y="653249"/>
            <a:ext cx="3248549" cy="3027659"/>
            <a:chOff x="3427079" y="3686157"/>
            <a:chExt cx="3248549" cy="3027659"/>
          </a:xfrm>
        </p:grpSpPr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2" name="正方形/長方形 14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61673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5B26E1-7876-0081-6587-8278833D7589}"/>
              </a:ext>
            </a:extLst>
          </p:cNvPr>
          <p:cNvSpPr txBox="1"/>
          <p:nvPr userDrawn="1"/>
        </p:nvSpPr>
        <p:spPr>
          <a:xfrm>
            <a:off x="77042" y="2962874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363C16-31FD-EDE8-5831-E71C7C1789CE}"/>
              </a:ext>
            </a:extLst>
          </p:cNvPr>
          <p:cNvSpPr txBox="1"/>
          <p:nvPr userDrawn="1"/>
        </p:nvSpPr>
        <p:spPr>
          <a:xfrm>
            <a:off x="3311332" y="2953201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17AF8C-7BCA-18F3-D7C4-749BDA216902}"/>
              </a:ext>
            </a:extLst>
          </p:cNvPr>
          <p:cNvSpPr txBox="1"/>
          <p:nvPr userDrawn="1"/>
        </p:nvSpPr>
        <p:spPr>
          <a:xfrm>
            <a:off x="3316549" y="6009031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70E2A2-89F5-66CD-660E-7258FA4973C6}"/>
              </a:ext>
            </a:extLst>
          </p:cNvPr>
          <p:cNvSpPr txBox="1"/>
          <p:nvPr userDrawn="1"/>
        </p:nvSpPr>
        <p:spPr>
          <a:xfrm>
            <a:off x="88223" y="6020028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340A1B-2604-6DE3-5193-F5185901FA41}"/>
              </a:ext>
            </a:extLst>
          </p:cNvPr>
          <p:cNvSpPr txBox="1"/>
          <p:nvPr userDrawn="1"/>
        </p:nvSpPr>
        <p:spPr>
          <a:xfrm>
            <a:off x="24976" y="9052936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C7BB7D-5F86-2AA3-A3D6-D1D6D081A3AB}"/>
              </a:ext>
            </a:extLst>
          </p:cNvPr>
          <p:cNvSpPr txBox="1"/>
          <p:nvPr userDrawn="1"/>
        </p:nvSpPr>
        <p:spPr>
          <a:xfrm>
            <a:off x="3363398" y="9052935"/>
            <a:ext cx="3469626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>
                    <a:lumMod val="75000"/>
                  </a:schemeClr>
                </a:solidFill>
              </a:rPr>
              <a:t>選択した区分の写真を貼付</a:t>
            </a:r>
            <a:endParaRPr kumimoji="1" lang="en-US" altLang="ja-JP" sz="18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1050" b="1" dirty="0">
                <a:solidFill>
                  <a:schemeClr val="bg1">
                    <a:lumMod val="75000"/>
                  </a:schemeClr>
                </a:solidFill>
              </a:rPr>
              <a:t>（選択した区分の写真以外は貼付しないでください）</a:t>
            </a:r>
            <a:endParaRPr kumimoji="1" lang="en-US" altLang="ja-JP" sz="105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図プレースホルダー 27">
            <a:extLst>
              <a:ext uri="{FF2B5EF4-FFF2-40B4-BE49-F238E27FC236}">
                <a16:creationId xmlns:a16="http://schemas.microsoft.com/office/drawing/2014/main" id="{550ADA53-95C8-4EB4-9F6A-0C76D445B1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145280"/>
            <a:ext cx="3097503" cy="2489423"/>
          </a:xfrm>
        </p:spPr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39708C-4A36-4726-BD9D-1AED1AF050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9" name="テキスト プレースホルダー 28">
            <a:extLst>
              <a:ext uri="{FF2B5EF4-FFF2-40B4-BE49-F238E27FC236}">
                <a16:creationId xmlns:a16="http://schemas.microsoft.com/office/drawing/2014/main" id="{E2C83C09-2D6E-45A9-9A23-55B99E6022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C70ECF1F-BE13-471D-9CE3-8E9F9A8ED5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5" name="図プレースホルダー 64">
            <a:extLst>
              <a:ext uri="{FF2B5EF4-FFF2-40B4-BE49-F238E27FC236}">
                <a16:creationId xmlns:a16="http://schemas.microsoft.com/office/drawing/2014/main" id="{735D1D43-EA0A-482F-8800-B05752EB878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145280"/>
            <a:ext cx="3095763" cy="2491783"/>
          </a:xfrm>
        </p:spPr>
      </p:sp>
      <p:sp>
        <p:nvSpPr>
          <p:cNvPr id="66" name="図プレースホルダー 65">
            <a:extLst>
              <a:ext uri="{FF2B5EF4-FFF2-40B4-BE49-F238E27FC236}">
                <a16:creationId xmlns:a16="http://schemas.microsoft.com/office/drawing/2014/main" id="{D8AF92A1-3D03-4EE1-A96D-9A176C3E22B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61215" y="7168161"/>
            <a:ext cx="3097503" cy="2489423"/>
          </a:xfrm>
        </p:spPr>
      </p:sp>
      <p:sp>
        <p:nvSpPr>
          <p:cNvPr id="67" name="図プレースホルダー 66">
            <a:extLst>
              <a:ext uri="{FF2B5EF4-FFF2-40B4-BE49-F238E27FC236}">
                <a16:creationId xmlns:a16="http://schemas.microsoft.com/office/drawing/2014/main" id="{1659D5CE-148E-48C0-92F8-ABBB7EB5A19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165801"/>
            <a:ext cx="3095763" cy="2491783"/>
          </a:xfrm>
        </p:spPr>
      </p:sp>
      <p:sp>
        <p:nvSpPr>
          <p:cNvPr id="68" name="テキスト プレースホルダー 67">
            <a:extLst>
              <a:ext uri="{FF2B5EF4-FFF2-40B4-BE49-F238E27FC236}">
                <a16:creationId xmlns:a16="http://schemas.microsoft.com/office/drawing/2014/main" id="{3E5E74B8-DBC0-47DC-BA61-B5879FADE7E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7" name="スライド番号プレースホルダー 76">
            <a:extLst>
              <a:ext uri="{FF2B5EF4-FFF2-40B4-BE49-F238E27FC236}">
                <a16:creationId xmlns:a16="http://schemas.microsoft.com/office/drawing/2014/main" id="{E93E2293-2EFF-40D4-9AB9-B89C18EC1B5D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ctr"/>
            <a:fld id="{752E8C18-5E09-4B72-AA5F-47EFAA729AD3}" type="slidenum">
              <a:rPr lang="ja-JP" altLang="en-US" smtClean="0"/>
              <a:pPr algn="ctr"/>
              <a:t>1</a:t>
            </a:fld>
            <a:endParaRPr lang="ja-JP" altLang="en-US" dirty="0"/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AB5B1983-5537-4DD0-8AB4-BF4455489D0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0" name="テキスト プレースホルダー 69">
            <a:extLst>
              <a:ext uri="{FF2B5EF4-FFF2-40B4-BE49-F238E27FC236}">
                <a16:creationId xmlns:a16="http://schemas.microsoft.com/office/drawing/2014/main" id="{51D8E426-FFB0-43B3-8E65-F91F539CBB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916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プレースホルダー 35">
            <a:extLst>
              <a:ext uri="{FF2B5EF4-FFF2-40B4-BE49-F238E27FC236}">
                <a16:creationId xmlns:a16="http://schemas.microsoft.com/office/drawing/2014/main" id="{F319F254-97B4-4B28-B381-8391727E77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1AAA4260-4482-4241-8B01-320B019B42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235CAE89-A007-4BB1-A84E-A635708163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9" name="テキスト プレースホルダー 38">
            <a:extLst>
              <a:ext uri="{FF2B5EF4-FFF2-40B4-BE49-F238E27FC236}">
                <a16:creationId xmlns:a16="http://schemas.microsoft.com/office/drawing/2014/main" id="{6036AAA6-BBA7-46EF-AEEA-0FCBC17706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4" name="テキスト プレースホルダー 43">
            <a:extLst>
              <a:ext uri="{FF2B5EF4-FFF2-40B4-BE49-F238E27FC236}">
                <a16:creationId xmlns:a16="http://schemas.microsoft.com/office/drawing/2014/main" id="{B5690685-CD96-41A6-89EC-898480F61EA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5" name="テキスト プレースホルダー 44">
            <a:extLst>
              <a:ext uri="{FF2B5EF4-FFF2-40B4-BE49-F238E27FC236}">
                <a16:creationId xmlns:a16="http://schemas.microsoft.com/office/drawing/2014/main" id="{DC54BEAB-4922-48CC-9B82-C2F42A3887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5" name="図プレースホルダー 34">
            <a:extLst>
              <a:ext uri="{FF2B5EF4-FFF2-40B4-BE49-F238E27FC236}">
                <a16:creationId xmlns:a16="http://schemas.microsoft.com/office/drawing/2014/main" id="{98AE1768-CF6D-4B45-925F-BF04F4A0C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152715"/>
            <a:ext cx="3097503" cy="2464967"/>
          </a:xfrm>
        </p:spPr>
      </p:sp>
      <p:sp>
        <p:nvSpPr>
          <p:cNvPr id="48" name="図プレースホルダー 47">
            <a:extLst>
              <a:ext uri="{FF2B5EF4-FFF2-40B4-BE49-F238E27FC236}">
                <a16:creationId xmlns:a16="http://schemas.microsoft.com/office/drawing/2014/main" id="{56ADAA92-1FA6-4BCF-BAFF-E313B8958E4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152715"/>
            <a:ext cx="3095763" cy="2467327"/>
          </a:xfrm>
        </p:spPr>
      </p:sp>
      <p:sp>
        <p:nvSpPr>
          <p:cNvPr id="49" name="図プレースホルダー 48">
            <a:extLst>
              <a:ext uri="{FF2B5EF4-FFF2-40B4-BE49-F238E27FC236}">
                <a16:creationId xmlns:a16="http://schemas.microsoft.com/office/drawing/2014/main" id="{0DD224B1-C8EF-48DC-A735-9708532D24C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173236"/>
            <a:ext cx="3097503" cy="2464968"/>
          </a:xfrm>
        </p:spPr>
      </p:sp>
      <p:sp>
        <p:nvSpPr>
          <p:cNvPr id="50" name="図プレースホルダー 49">
            <a:extLst>
              <a:ext uri="{FF2B5EF4-FFF2-40B4-BE49-F238E27FC236}">
                <a16:creationId xmlns:a16="http://schemas.microsoft.com/office/drawing/2014/main" id="{45427184-83C5-4B0C-BF66-ECDF3B0F7B5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173236"/>
            <a:ext cx="3095763" cy="2467327"/>
          </a:xfrm>
        </p:spPr>
      </p:sp>
      <p:sp>
        <p:nvSpPr>
          <p:cNvPr id="51" name="図プレースホルダー 50">
            <a:extLst>
              <a:ext uri="{FF2B5EF4-FFF2-40B4-BE49-F238E27FC236}">
                <a16:creationId xmlns:a16="http://schemas.microsoft.com/office/drawing/2014/main" id="{553D1DED-8536-4B1A-BC26-1CBD13210FA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146049"/>
            <a:ext cx="3097503" cy="2464968"/>
          </a:xfrm>
        </p:spPr>
      </p:sp>
      <p:sp>
        <p:nvSpPr>
          <p:cNvPr id="52" name="図プレースホルダー 51">
            <a:extLst>
              <a:ext uri="{FF2B5EF4-FFF2-40B4-BE49-F238E27FC236}">
                <a16:creationId xmlns:a16="http://schemas.microsoft.com/office/drawing/2014/main" id="{B01C3AF9-C04C-46F9-9DD8-CBCE18664F9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146049"/>
            <a:ext cx="3095763" cy="2467327"/>
          </a:xfrm>
        </p:spPr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2D81024-1909-4BEC-93DE-41357F6AF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9750F156-C7C0-4B96-BE45-EB633D3AFD39}" type="slidenum">
              <a:rPr lang="ja-JP" altLang="en-US" smtClean="0"/>
              <a:pPr algn="ctr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86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Yu Gothic</vt:lpstr>
      <vt:lpstr>Yu Gothic</vt:lpstr>
      <vt:lpstr>游ゴシック Light</vt:lpstr>
      <vt:lpstr>游明朝</vt:lpstr>
      <vt:lpstr>Arial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2022-03-27T13:44:41Z</dcterms:created>
  <dcterms:modified xsi:type="dcterms:W3CDTF">2024-02-28T07:59:47Z</dcterms:modified>
</cp:coreProperties>
</file>